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2743200"/>
            <a:ext cx="25010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800" dirty="0" smtClean="0"/>
              <a:t>Data Wrangling 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9634" b="9375"/>
          <a:stretch>
            <a:fillRect/>
          </a:stretch>
        </p:blipFill>
        <p:spPr bwMode="auto">
          <a:xfrm>
            <a:off x="304800" y="152400"/>
            <a:ext cx="5791200" cy="601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3192" b="12500"/>
          <a:stretch>
            <a:fillRect/>
          </a:stretch>
        </p:blipFill>
        <p:spPr bwMode="auto">
          <a:xfrm>
            <a:off x="228600" y="152400"/>
            <a:ext cx="6629400" cy="579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6120" b="4167"/>
          <a:stretch>
            <a:fillRect/>
          </a:stretch>
        </p:blipFill>
        <p:spPr bwMode="auto">
          <a:xfrm>
            <a:off x="152400" y="152400"/>
            <a:ext cx="6248400" cy="640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4363" b="17708"/>
          <a:stretch>
            <a:fillRect/>
          </a:stretch>
        </p:blipFill>
        <p:spPr bwMode="auto">
          <a:xfrm>
            <a:off x="152400" y="152399"/>
            <a:ext cx="7086600" cy="59193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5856" t="8333" r="44949" b="27083"/>
          <a:stretch>
            <a:fillRect/>
          </a:stretch>
        </p:blipFill>
        <p:spPr bwMode="auto">
          <a:xfrm>
            <a:off x="76200" y="76200"/>
            <a:ext cx="6934200" cy="511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1713" t="16667" r="22694" b="28125"/>
          <a:stretch>
            <a:fillRect/>
          </a:stretch>
        </p:blipFill>
        <p:spPr bwMode="auto">
          <a:xfrm>
            <a:off x="152400" y="533399"/>
            <a:ext cx="8763000" cy="41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2299" t="16667" r="20351" b="17708"/>
          <a:stretch>
            <a:fillRect/>
          </a:stretch>
        </p:blipFill>
        <p:spPr bwMode="auto">
          <a:xfrm>
            <a:off x="152400" y="152400"/>
            <a:ext cx="876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309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/>
              <a:t>Data Wrangling : </a:t>
            </a:r>
            <a:r>
              <a:rPr lang="en-IN" dirty="0" smtClean="0"/>
              <a:t>Data cleaning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1435" b="17708"/>
          <a:stretch>
            <a:fillRect/>
          </a:stretch>
        </p:blipFill>
        <p:spPr bwMode="auto">
          <a:xfrm>
            <a:off x="152400" y="152399"/>
            <a:ext cx="8305800" cy="65523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36749" b="14583"/>
          <a:stretch>
            <a:fillRect/>
          </a:stretch>
        </p:blipFill>
        <p:spPr bwMode="auto">
          <a:xfrm>
            <a:off x="304800" y="152399"/>
            <a:ext cx="8534400" cy="64443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54905" b="31250"/>
          <a:stretch>
            <a:fillRect/>
          </a:stretch>
        </p:blipFill>
        <p:spPr bwMode="auto">
          <a:xfrm>
            <a:off x="762000" y="609600"/>
            <a:ext cx="5105400" cy="441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5271" t="8333" r="42606" b="52084"/>
          <a:stretch>
            <a:fillRect/>
          </a:stretch>
        </p:blipFill>
        <p:spPr bwMode="auto">
          <a:xfrm>
            <a:off x="304800" y="228600"/>
            <a:ext cx="67818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8333" r="46120" b="9375"/>
          <a:stretch>
            <a:fillRect/>
          </a:stretch>
        </p:blipFill>
        <p:spPr bwMode="auto">
          <a:xfrm>
            <a:off x="304800" y="228600"/>
            <a:ext cx="6248400" cy="601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7</Words>
  <Application>Microsoft Office PowerPoint</Application>
  <PresentationFormat>On-screen Show (4:3)</PresentationFormat>
  <Paragraphs>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SAANVI</dc:creator>
  <cp:lastModifiedBy>deepusuresh</cp:lastModifiedBy>
  <cp:revision>29</cp:revision>
  <dcterms:created xsi:type="dcterms:W3CDTF">2006-08-16T00:00:00Z</dcterms:created>
  <dcterms:modified xsi:type="dcterms:W3CDTF">2019-08-21T18:43:37Z</dcterms:modified>
</cp:coreProperties>
</file>